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sldIdLst>
    <p:sldId id="256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 showGuides="1">
      <p:cViewPr varScale="1">
        <p:scale>
          <a:sx n="30" d="100"/>
          <a:sy n="30" d="100"/>
        </p:scale>
        <p:origin x="1648" y="4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05F19A8-B4C0-DE3B-242B-2B3AB5F798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6D20DE6-F138-7CBF-7E16-CC347E7285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999D7E2-094F-5AE1-3558-4154CA571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B56DF-EF4A-4729-B3A1-CBEB39CC5930}" type="datetimeFigureOut">
              <a:rPr kumimoji="1" lang="ja-JP" altLang="en-US" smtClean="0"/>
              <a:t>2024/5/11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8EAD5AE-55C1-AD37-6197-774FCC1EC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4C9B84B-9E28-0B39-B487-368E30147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0476-E3D9-467A-8B40-A34E46241C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0476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E30E06-4F60-F1E6-6538-91DA5F5AD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C802A54-1401-358C-B361-77C15B2ED6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60D1257-4459-3FA5-6D7F-CE3057EB7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B56DF-EF4A-4729-B3A1-CBEB39CC5930}" type="datetimeFigureOut">
              <a:rPr kumimoji="1" lang="ja-JP" altLang="en-US" smtClean="0"/>
              <a:t>2024/5/11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2938C22-AFBF-4C70-4AE8-465A63F62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BCE7F1-D81D-6E5E-EDC7-282D42452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0476-E3D9-467A-8B40-A34E46241C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316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FDD3C6D-B7D2-6DE7-8682-4756982B5F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AEF15D4-0D02-C00D-76B9-04B93BEBAC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754EAB8-1091-F6C6-D06A-A6018B25E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B56DF-EF4A-4729-B3A1-CBEB39CC5930}" type="datetimeFigureOut">
              <a:rPr kumimoji="1" lang="ja-JP" altLang="en-US" smtClean="0"/>
              <a:t>2024/5/11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1CB125B-E149-D748-F738-21695B8B5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21AEBAD-3BD1-65C2-A2A6-75D62077B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0476-E3D9-467A-8B40-A34E46241C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5406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E5B413-A266-963F-6002-29DB1F7B8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C66AB5-630C-D64A-A940-2F1061B019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6A2711A-1BE7-D83D-8BF4-3ADFC026C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B56DF-EF4A-4729-B3A1-CBEB39CC5930}" type="datetimeFigureOut">
              <a:rPr kumimoji="1" lang="ja-JP" altLang="en-US" smtClean="0"/>
              <a:t>2024/5/11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A20727A-BD25-B67B-0AF9-D17A51141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641F29D-8B34-79BF-8C34-F2561AEE5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0476-E3D9-467A-8B40-A34E46241C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3395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7F8CA7-FF66-AE0D-1A54-97FCE0FEB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47057FB-1B3D-6B14-0EDA-446CECF834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0ADCB54-BD2D-43B4-9E6F-E73F34106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B56DF-EF4A-4729-B3A1-CBEB39CC5930}" type="datetimeFigureOut">
              <a:rPr kumimoji="1" lang="ja-JP" altLang="en-US" smtClean="0"/>
              <a:t>2024/5/11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4120A8F-1F07-C480-7EAE-A5BFE77C2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DCAB5B0-A66A-3A65-25EC-AAEC73434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0476-E3D9-467A-8B40-A34E46241C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1812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6A8CB1-48B3-46F2-87C8-353AE733B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7294B03-45CA-0672-2109-06F6D4AF14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7A98DDB-A5AF-46A9-109F-8A6EBAB13F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F482DF1-9457-3E09-1CB7-05C91D350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B56DF-EF4A-4729-B3A1-CBEB39CC5930}" type="datetimeFigureOut">
              <a:rPr kumimoji="1" lang="ja-JP" altLang="en-US" smtClean="0"/>
              <a:t>2024/5/11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8D6B976-40D7-9887-44FF-F2C9A5D16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09024B1-44A3-A797-4E43-ED2AD447E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0476-E3D9-467A-8B40-A34E46241C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478161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888540-726F-AA79-8915-C097D2F79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3020DBA-D01D-BCB8-23FB-C10A02DF13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848F1D1-3BD0-FA0B-E9AC-B764A3C1EF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1DAF838-1386-F727-E588-A8E9B39975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0E9B594-2021-C413-7C18-C14B3B415C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1BDD16C-3397-9F02-E65C-7AE07CB3D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B56DF-EF4A-4729-B3A1-CBEB39CC5930}" type="datetimeFigureOut">
              <a:rPr kumimoji="1" lang="ja-JP" altLang="en-US" smtClean="0"/>
              <a:t>2024/5/11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297FB0-C49C-92F5-2ABC-53ABC34EC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4981EFE-2121-5D76-71B8-A2E862B6D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0476-E3D9-467A-8B40-A34E46241C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7210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06A21D-BA6D-BC46-5D9E-4102AB251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5D02409-3869-AE7B-67BA-9F4879DD7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B56DF-EF4A-4729-B3A1-CBEB39CC5930}" type="datetimeFigureOut">
              <a:rPr kumimoji="1" lang="ja-JP" altLang="en-US" smtClean="0"/>
              <a:t>2024/5/11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BA1E594-376F-A870-9D44-3DA75C4C6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757A2AA-AD87-1E41-321F-52571C030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0476-E3D9-467A-8B40-A34E46241C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2899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A116525-F64E-D54D-2178-7F8ECB59E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B56DF-EF4A-4729-B3A1-CBEB39CC5930}" type="datetimeFigureOut">
              <a:rPr kumimoji="1" lang="ja-JP" altLang="en-US" smtClean="0"/>
              <a:t>2024/5/11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E202D60-4447-9CD4-A5A4-54517D4BB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9F4F65F-EE93-44E3-820F-47D9C85CB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0476-E3D9-467A-8B40-A34E46241C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7221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D09272-CEE2-7C78-406A-E1B765D63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10F042E-154C-1B17-82D1-58D297DD4F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9D35CDB-C5B8-A5B2-76F3-AB0E8B900A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120104B-63D5-AE9B-131A-7CDF05D3C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B56DF-EF4A-4729-B3A1-CBEB39CC5930}" type="datetimeFigureOut">
              <a:rPr kumimoji="1" lang="ja-JP" altLang="en-US" smtClean="0"/>
              <a:t>2024/5/11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4A69E27-ADF8-A822-377D-77F024150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10661BB-3162-AD4F-6ABB-D91768F0D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0476-E3D9-467A-8B40-A34E46241C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982338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5284AD-4119-8ED9-8D70-DCF9B26A4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81C1A22-4BC3-93DB-D801-3EFEFCAF7D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9914C6D-54B8-5E7D-E219-F0049994DF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2CB8400-E421-B21B-3961-6C631669D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B56DF-EF4A-4729-B3A1-CBEB39CC5930}" type="datetimeFigureOut">
              <a:rPr kumimoji="1" lang="ja-JP" altLang="en-US" smtClean="0"/>
              <a:t>2024/5/11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A2A9455-5653-C321-9B2B-2CA0258FC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DA579A2-6B82-299B-57DF-44BABAF31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0476-E3D9-467A-8B40-A34E46241C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8797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0C67AD5-FB1D-D517-8E65-FD5FAA382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A9FA25E-271F-E213-F5C8-813062DB34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05AC6A-F197-04A2-D5E6-582A793DA3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B56DF-EF4A-4729-B3A1-CBEB39CC5930}" type="datetimeFigureOut">
              <a:rPr kumimoji="1" lang="ja-JP" altLang="en-US" smtClean="0"/>
              <a:t>2024/5/11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FA736A9-16A5-172B-7229-02B72B5A1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1CDE5C4-1DCE-5FE8-C7A7-B82177B966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B0476-E3D9-467A-8B40-A34E46241C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0968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E876B0F-7372-5BC2-C257-2A134D21DDDD}"/>
              </a:ext>
            </a:extLst>
          </p:cNvPr>
          <p:cNvSpPr/>
          <p:nvPr/>
        </p:nvSpPr>
        <p:spPr>
          <a:xfrm>
            <a:off x="123565" y="127261"/>
            <a:ext cx="6342321" cy="222220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日本消費者教育学会　第</a:t>
            </a:r>
            <a:r>
              <a:rPr lang="en-US" altLang="ja-JP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44</a:t>
            </a:r>
            <a:r>
              <a:rPr kumimoji="1"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回全国大会</a:t>
            </a:r>
            <a:endParaRPr kumimoji="1" lang="en-US" altLang="ja-JP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《</a:t>
            </a:r>
            <a:r>
              <a: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公開フォーラム</a:t>
            </a:r>
            <a:r>
              <a:rPr kumimoji="1"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》</a:t>
            </a:r>
          </a:p>
          <a:p>
            <a:pPr algn="ctr"/>
            <a:r>
              <a:rPr kumimoji="1"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ウエルビーングの視点から考える　</a:t>
            </a:r>
            <a:endParaRPr kumimoji="1" lang="en-US" altLang="ja-JP" sz="3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kumimoji="1"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消費者市民教育の未来</a:t>
            </a:r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0FD65C2B-9025-D13B-34B4-0CFAEA60967E}"/>
              </a:ext>
            </a:extLst>
          </p:cNvPr>
          <p:cNvSpPr/>
          <p:nvPr/>
        </p:nvSpPr>
        <p:spPr>
          <a:xfrm>
            <a:off x="4658721" y="127261"/>
            <a:ext cx="1924492" cy="86123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/>
              <a:t>参加無料</a:t>
            </a:r>
            <a:endParaRPr kumimoji="1" lang="en-US" altLang="ja-JP" sz="1400" b="1" dirty="0"/>
          </a:p>
          <a:p>
            <a:pPr algn="ctr"/>
            <a:r>
              <a:rPr kumimoji="1" lang="ja-JP" altLang="en-US" sz="1400" b="1" dirty="0"/>
              <a:t>事前申込み不要</a:t>
            </a:r>
            <a:endParaRPr kumimoji="1" lang="en-US" altLang="ja-JP" sz="1400" b="1" dirty="0"/>
          </a:p>
          <a:p>
            <a:pPr algn="ctr"/>
            <a:r>
              <a:rPr kumimoji="1" lang="ja-JP" altLang="en-US" sz="1050" dirty="0"/>
              <a:t>会員外の方も参加可能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560B0EA-CD02-17B1-ED6A-C35D2688C166}"/>
              </a:ext>
            </a:extLst>
          </p:cNvPr>
          <p:cNvSpPr/>
          <p:nvPr/>
        </p:nvSpPr>
        <p:spPr>
          <a:xfrm>
            <a:off x="151358" y="2330268"/>
            <a:ext cx="6583075" cy="177852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en-US" altLang="ja-JP" b="1" dirty="0"/>
              <a:t>2024</a:t>
            </a:r>
            <a:r>
              <a:rPr kumimoji="1" lang="ja-JP" altLang="en-US" b="1" dirty="0"/>
              <a:t>年</a:t>
            </a:r>
            <a:endParaRPr kumimoji="1" lang="en-US" altLang="ja-JP" b="1" dirty="0"/>
          </a:p>
          <a:p>
            <a:r>
              <a:rPr kumimoji="1" lang="en-US" altLang="ja-JP" sz="2000" b="1" dirty="0"/>
              <a:t>10</a:t>
            </a:r>
            <a:r>
              <a:rPr kumimoji="1" lang="ja-JP" altLang="en-US" sz="2000" b="1" dirty="0"/>
              <a:t>月</a:t>
            </a:r>
            <a:r>
              <a:rPr kumimoji="1" lang="en-US" altLang="ja-JP" sz="2000" b="1" dirty="0"/>
              <a:t>12</a:t>
            </a:r>
            <a:r>
              <a:rPr kumimoji="1" lang="ja-JP" altLang="en-US" sz="2000" b="1" dirty="0"/>
              <a:t>日（土）</a:t>
            </a:r>
            <a:r>
              <a:rPr kumimoji="1" lang="en-US" altLang="ja-JP" sz="2000" b="1" dirty="0"/>
              <a:t>13:00</a:t>
            </a:r>
            <a:r>
              <a:rPr kumimoji="1" lang="ja-JP" altLang="en-US" sz="2000" b="1" dirty="0"/>
              <a:t>～</a:t>
            </a:r>
            <a:r>
              <a:rPr kumimoji="1" lang="en-US" altLang="ja-JP" sz="2000" b="1" dirty="0"/>
              <a:t>16:30</a:t>
            </a:r>
          </a:p>
          <a:p>
            <a:r>
              <a:rPr kumimoji="1" lang="ja-JP" altLang="en-US" sz="2000" b="1" dirty="0"/>
              <a:t>同志社大学今出川キャンパス　</a:t>
            </a:r>
            <a:endParaRPr kumimoji="1" lang="en-US" altLang="ja-JP" sz="2000" b="1" dirty="0"/>
          </a:p>
          <a:p>
            <a:r>
              <a:rPr kumimoji="1" lang="ja-JP" altLang="en-US" sz="2000" b="1"/>
              <a:t>良心館１階ＲＹ</a:t>
            </a:r>
            <a:r>
              <a:rPr lang="en-US" altLang="ja-JP" sz="2000" b="1" dirty="0"/>
              <a:t>103</a:t>
            </a:r>
            <a:endParaRPr kumimoji="1" lang="en-US" altLang="ja-JP" sz="2000" dirty="0"/>
          </a:p>
          <a:p>
            <a:r>
              <a:rPr kumimoji="1" lang="en-US" altLang="ja-JP" sz="1400" dirty="0"/>
              <a:t>【</a:t>
            </a:r>
            <a:r>
              <a:rPr kumimoji="1" lang="ja-JP" altLang="en-US" sz="1200" dirty="0"/>
              <a:t>最寄駅</a:t>
            </a:r>
            <a:r>
              <a:rPr kumimoji="1" lang="en-US" altLang="ja-JP" sz="1200" dirty="0"/>
              <a:t>】</a:t>
            </a:r>
            <a:r>
              <a:rPr lang="ja-JP" altLang="en-US" sz="1200" i="0" dirty="0">
                <a:solidFill>
                  <a:srgbClr val="444444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京都市地下鉄烏丸線「今出川駅」</a:t>
            </a:r>
            <a:r>
              <a:rPr lang="en-US" altLang="ja-JP" sz="1200" i="0" dirty="0">
                <a:solidFill>
                  <a:srgbClr val="444444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1200" dirty="0">
                <a:solidFill>
                  <a:srgbClr val="44444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番</a:t>
            </a:r>
            <a:r>
              <a:rPr lang="ja-JP" altLang="en-US" sz="1200" i="0" dirty="0">
                <a:solidFill>
                  <a:srgbClr val="444444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出口直結</a:t>
            </a:r>
            <a:endParaRPr lang="en-US" altLang="ja-JP" sz="1200" dirty="0">
              <a:solidFill>
                <a:srgbClr val="444444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50" dirty="0">
                <a:hlinkClick r:id="rId2"/>
              </a:rPr>
              <a:t>今出川</a:t>
            </a:r>
            <a:r>
              <a:rPr lang="en-US" altLang="ja-JP" sz="1050" dirty="0">
                <a:hlinkClick r:id="rId2"/>
              </a:rPr>
              <a:t>CAMPUS-2015 (doshisha.ac.jp)</a:t>
            </a:r>
            <a:endParaRPr kumimoji="1" lang="en-US" altLang="ja-JP" sz="10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F78B973-4488-9FD1-C34C-FA034DE3B0DD}"/>
              </a:ext>
            </a:extLst>
          </p:cNvPr>
          <p:cNvSpPr/>
          <p:nvPr/>
        </p:nvSpPr>
        <p:spPr>
          <a:xfrm>
            <a:off x="151358" y="4359647"/>
            <a:ext cx="6555281" cy="10541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個人と社会のウェルビーイング</a:t>
            </a:r>
            <a:endParaRPr kumimoji="1" lang="en-US" altLang="ja-JP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　　　　　　　　　　　　　　　　　　講師　前野　隆司　</a:t>
            </a:r>
            <a:endParaRPr kumimoji="1" lang="en-US" altLang="ja-JP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kumimoji="1" lang="ja-JP" altLang="en-US" sz="14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　　　慶應</a:t>
            </a:r>
            <a:r>
              <a:rPr kumimoji="1" lang="ja-JP" altLang="en-U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義塾大学大学院システムデザイン・マネジメント研究科教授兼</a:t>
            </a:r>
            <a:endParaRPr kumimoji="1" lang="en-US" altLang="ja-JP" sz="1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kumimoji="1" lang="ja-JP" altLang="en-U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　　　　　　　　　　　　　　　　　武蔵野大学ウェルビーイング学部長</a:t>
            </a:r>
          </a:p>
        </p:txBody>
      </p: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618DDBD0-9100-F8CE-3110-546080C3B48D}"/>
              </a:ext>
            </a:extLst>
          </p:cNvPr>
          <p:cNvSpPr/>
          <p:nvPr/>
        </p:nvSpPr>
        <p:spPr>
          <a:xfrm>
            <a:off x="151358" y="4104831"/>
            <a:ext cx="1752600" cy="26669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第一部　基調講演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C6D28BF7-5219-2E0A-A613-5AE7B4A070E4}"/>
              </a:ext>
            </a:extLst>
          </p:cNvPr>
          <p:cNvSpPr/>
          <p:nvPr/>
        </p:nvSpPr>
        <p:spPr>
          <a:xfrm>
            <a:off x="151359" y="5715787"/>
            <a:ext cx="6583074" cy="30668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en-US" altLang="ja-JP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ウェルビーイングの視点から</a:t>
            </a:r>
            <a:r>
              <a:rPr kumimoji="1" lang="ja-JP" alt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消費者市民教育の未来を考える</a:t>
            </a:r>
            <a:endParaRPr kumimoji="1" lang="en-US" altLang="ja-JP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endParaRPr kumimoji="1" lang="en-US" altLang="ja-JP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　　　　　基調提案      </a:t>
            </a:r>
            <a:r>
              <a:rPr lang="ja-JP" altLang="en-U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kumimoji="1" lang="ja-JP" altLang="en-U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：大本　久美子（大阪教育大学教授）</a:t>
            </a:r>
            <a:endParaRPr kumimoji="1" lang="en-US" altLang="ja-JP" sz="1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kumimoji="1" lang="ja-JP" altLang="en-U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　　　　　</a:t>
            </a:r>
            <a:r>
              <a:rPr lang="ja-JP" altLang="en-U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グループ代表：</a:t>
            </a:r>
            <a:r>
              <a:rPr kumimoji="1" lang="ja-JP" altLang="en-U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金融教育　二橋　拓也　 法教育　　小牧　美江</a:t>
            </a:r>
            <a:endParaRPr kumimoji="1" lang="en-US" altLang="ja-JP" sz="1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ja-JP" altLang="en-U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　　　　　　　　　　　　情報教育　奥井　一幾　 環境教育　中村　友妃子</a:t>
            </a:r>
            <a:endParaRPr kumimoji="1" lang="en-US" altLang="ja-JP" sz="1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ja-JP" altLang="en-U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　　　　　　　　　　　　食教育　　大野　真貴</a:t>
            </a:r>
            <a:endParaRPr lang="en-US" altLang="ja-JP" sz="1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kumimoji="1" lang="en-US" altLang="ja-JP" sz="1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kumimoji="1" lang="ja-JP" altLang="en-U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　　　　　パネリスト　：前野　隆司（慶應義塾大学・武蔵野大学教授）</a:t>
            </a:r>
            <a:endParaRPr lang="en-US" altLang="ja-JP" sz="1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kumimoji="1" lang="ja-JP" altLang="en-U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　　　　　　　　　　　　二橋　拓也（大阪樟蔭女子大学講師）</a:t>
            </a:r>
            <a:endParaRPr lang="en-US" altLang="ja-JP" sz="1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kumimoji="1" lang="ja-JP" altLang="en-U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　　　　　　　　　　　　小牧　美江（司法書士）</a:t>
            </a:r>
            <a:endParaRPr kumimoji="1" lang="en-US" altLang="ja-JP" sz="1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ja-JP" altLang="en-U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　　　　　　　　　　　　奥井　一幾（神戸松蔭女子大学准教授）　</a:t>
            </a:r>
            <a:endParaRPr lang="en-US" altLang="ja-JP" sz="1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kumimoji="1" lang="ja-JP" altLang="en-U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　　　</a:t>
            </a:r>
            <a:r>
              <a:rPr lang="ja-JP" altLang="en-U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コー</a:t>
            </a:r>
            <a:r>
              <a:rPr kumimoji="1" lang="ja-JP" altLang="en-U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ディ</a:t>
            </a:r>
            <a:r>
              <a:rPr lang="ja-JP" altLang="en-U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ネータ</a:t>
            </a:r>
            <a:r>
              <a:rPr lang="en-US" altLang="ja-JP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―</a:t>
            </a:r>
            <a:r>
              <a:rPr kumimoji="1" lang="ja-JP" altLang="en-U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：鈴木真由子（大阪教育大学教授）</a:t>
            </a:r>
            <a:endParaRPr kumimoji="1" lang="en-US" altLang="ja-JP" sz="1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r"/>
            <a:endParaRPr kumimoji="1" lang="en-US" altLang="ja-JP" sz="1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四角形: 角を丸くする 14">
            <a:extLst>
              <a:ext uri="{FF2B5EF4-FFF2-40B4-BE49-F238E27FC236}">
                <a16:creationId xmlns:a16="http://schemas.microsoft.com/office/drawing/2014/main" id="{3F672915-75C1-7E39-8A60-F194866C442A}"/>
              </a:ext>
            </a:extLst>
          </p:cNvPr>
          <p:cNvSpPr/>
          <p:nvPr/>
        </p:nvSpPr>
        <p:spPr>
          <a:xfrm>
            <a:off x="167922" y="5543134"/>
            <a:ext cx="3840711" cy="24130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第二部　基調提案・パネルディスカッション</a:t>
            </a:r>
          </a:p>
        </p:txBody>
      </p:sp>
      <p:pic>
        <p:nvPicPr>
          <p:cNvPr id="1030" name="Picture 6" descr="日本経済学会2014年度春季大会 &gt;&gt; 会場案内">
            <a:extLst>
              <a:ext uri="{FF2B5EF4-FFF2-40B4-BE49-F238E27FC236}">
                <a16:creationId xmlns:a16="http://schemas.microsoft.com/office/drawing/2014/main" id="{2936CE74-3950-2345-E170-BACBC3EA42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5871" y="2410770"/>
            <a:ext cx="2180768" cy="161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B60C072-0D4A-2C24-605A-6E38E2698F9C}"/>
              </a:ext>
            </a:extLst>
          </p:cNvPr>
          <p:cNvSpPr/>
          <p:nvPr/>
        </p:nvSpPr>
        <p:spPr>
          <a:xfrm>
            <a:off x="1544353" y="8912037"/>
            <a:ext cx="3961013" cy="2094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  <a:latin typeface="+mn-ea"/>
              </a:rPr>
              <a:t>（後援）日本学術会議生活科学系コンソーシアム</a:t>
            </a:r>
          </a:p>
        </p:txBody>
      </p:sp>
    </p:spTree>
    <p:extLst>
      <p:ext uri="{BB962C8B-B14F-4D97-AF65-F5344CB8AC3E}">
        <p14:creationId xmlns:p14="http://schemas.microsoft.com/office/powerpoint/2010/main" val="1766996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457</TotalTime>
  <Words>226</Words>
  <Application>Microsoft Office PowerPoint</Application>
  <PresentationFormat>画面に合わせる (4:3)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HG丸ｺﾞｼｯｸM-PRO</vt:lpstr>
      <vt:lpstr>UD デジタル 教科書体 N-B</vt:lpstr>
      <vt:lpstr>UD デジタル 教科書体 NK-B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友妃子 中村</dc:creator>
  <cp:lastModifiedBy>大本　久美子</cp:lastModifiedBy>
  <cp:revision>16</cp:revision>
  <dcterms:created xsi:type="dcterms:W3CDTF">2024-03-24T08:20:21Z</dcterms:created>
  <dcterms:modified xsi:type="dcterms:W3CDTF">2024-05-11T11:40:14Z</dcterms:modified>
</cp:coreProperties>
</file>